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97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Відмінювання кількісних числівників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Відмінювання складених числівників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1306488" cy="4572000"/>
          </a:xfrm>
        </p:spPr>
        <p:txBody>
          <a:bodyPr/>
          <a:lstStyle/>
          <a:p>
            <a:r>
              <a:rPr lang="uk-UA" dirty="0" err="1" smtClean="0"/>
              <a:t>Н.в</a:t>
            </a:r>
            <a:r>
              <a:rPr lang="uk-UA" dirty="0" smtClean="0"/>
              <a:t>.</a:t>
            </a:r>
          </a:p>
          <a:p>
            <a:r>
              <a:rPr lang="uk-UA" dirty="0" err="1" smtClean="0"/>
              <a:t>Р.в</a:t>
            </a:r>
            <a:r>
              <a:rPr lang="uk-UA" dirty="0" smtClean="0"/>
              <a:t>.</a:t>
            </a:r>
          </a:p>
          <a:p>
            <a:r>
              <a:rPr lang="uk-UA" dirty="0" err="1" smtClean="0"/>
              <a:t>Д.в</a:t>
            </a:r>
            <a:r>
              <a:rPr lang="uk-UA" dirty="0" smtClean="0"/>
              <a:t>.</a:t>
            </a:r>
          </a:p>
          <a:p>
            <a:r>
              <a:rPr lang="uk-UA" dirty="0" err="1" smtClean="0"/>
              <a:t>Зн.в</a:t>
            </a:r>
            <a:r>
              <a:rPr lang="uk-UA" dirty="0" smtClean="0"/>
              <a:t>.</a:t>
            </a:r>
          </a:p>
          <a:p>
            <a:r>
              <a:rPr lang="uk-UA" dirty="0" err="1" smtClean="0"/>
              <a:t>Ор.в</a:t>
            </a:r>
            <a:r>
              <a:rPr lang="uk-UA" dirty="0" smtClean="0"/>
              <a:t>.</a:t>
            </a:r>
          </a:p>
          <a:p>
            <a:r>
              <a:rPr lang="uk-UA" dirty="0" err="1" smtClean="0"/>
              <a:t>М.в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1691680" y="1556792"/>
            <a:ext cx="5616624" cy="4572000"/>
          </a:xfrm>
        </p:spPr>
        <p:txBody>
          <a:bodyPr/>
          <a:lstStyle/>
          <a:p>
            <a:r>
              <a:rPr lang="uk-UA" dirty="0" smtClean="0"/>
              <a:t>Двісті три</a:t>
            </a:r>
          </a:p>
          <a:p>
            <a:r>
              <a:rPr lang="uk-UA" dirty="0" smtClean="0"/>
              <a:t>Двохсот трьох</a:t>
            </a:r>
          </a:p>
          <a:p>
            <a:r>
              <a:rPr lang="uk-UA" dirty="0" smtClean="0"/>
              <a:t>Двомстам трьом</a:t>
            </a:r>
          </a:p>
          <a:p>
            <a:r>
              <a:rPr lang="uk-UA" dirty="0" smtClean="0"/>
              <a:t>Двісті три, двохсот трьох</a:t>
            </a:r>
          </a:p>
          <a:p>
            <a:r>
              <a:rPr lang="uk-UA" dirty="0" smtClean="0"/>
              <a:t>Двомастами трьома</a:t>
            </a:r>
          </a:p>
          <a:p>
            <a:r>
              <a:rPr lang="uk-UA" dirty="0" smtClean="0"/>
              <a:t>На двохстах трьох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Повтори!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err="1" smtClean="0"/>
              <a:t>Числівник-</a:t>
            </a:r>
            <a:r>
              <a:rPr lang="uk-UA" dirty="0" smtClean="0"/>
              <a:t> це…</a:t>
            </a:r>
          </a:p>
          <a:p>
            <a:r>
              <a:rPr lang="uk-UA" dirty="0" smtClean="0"/>
              <a:t>За значенням числівники поділяють на…</a:t>
            </a:r>
          </a:p>
          <a:p>
            <a:r>
              <a:rPr lang="uk-UA" dirty="0" smtClean="0"/>
              <a:t>За будовою числівники поділяють на…</a:t>
            </a:r>
          </a:p>
          <a:p>
            <a:r>
              <a:rPr lang="uk-UA" dirty="0" smtClean="0"/>
              <a:t>Назви морфологічні ознаки кількісних числівників.</a:t>
            </a:r>
          </a:p>
          <a:p>
            <a:r>
              <a:rPr lang="uk-UA" dirty="0" smtClean="0"/>
              <a:t>Назви відмінки.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Відмінювання числівника один</a:t>
            </a:r>
            <a:endParaRPr lang="ru-RU" dirty="0"/>
          </a:p>
        </p:txBody>
      </p:sp>
      <p:pic>
        <p:nvPicPr>
          <p:cNvPr id="1026" name="Picture 2" descr="C:\Users\admin\Desktop\оди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628800"/>
            <a:ext cx="6644573" cy="39408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Відмінювання числівників два, три, чотири</a:t>
            </a:r>
            <a:endParaRPr lang="ru-RU" dirty="0"/>
          </a:p>
        </p:txBody>
      </p:sp>
      <p:pic>
        <p:nvPicPr>
          <p:cNvPr id="2050" name="Picture 2" descr="C:\Users\admin\Desktop\два, три, чотир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72816"/>
            <a:ext cx="7208501" cy="35283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Зверни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У </a:t>
            </a:r>
            <a:r>
              <a:rPr lang="ru-RU" dirty="0" err="1" smtClean="0"/>
              <a:t>Зн.в</a:t>
            </a:r>
            <a:r>
              <a:rPr lang="ru-RU" dirty="0" smtClean="0"/>
              <a:t>. = Н.в.,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uk-UA" dirty="0" smtClean="0"/>
              <a:t>неістота (побачив сім столів)</a:t>
            </a:r>
          </a:p>
          <a:p>
            <a:r>
              <a:rPr lang="uk-UA" dirty="0" smtClean="0"/>
              <a:t>У </a:t>
            </a:r>
            <a:r>
              <a:rPr lang="uk-UA" dirty="0" err="1" smtClean="0"/>
              <a:t>Зн.в.=</a:t>
            </a:r>
            <a:r>
              <a:rPr lang="uk-UA" dirty="0" smtClean="0"/>
              <a:t> </a:t>
            </a:r>
            <a:r>
              <a:rPr lang="uk-UA" dirty="0" err="1" smtClean="0"/>
              <a:t>Р.в</a:t>
            </a:r>
            <a:r>
              <a:rPr lang="uk-UA" dirty="0" smtClean="0"/>
              <a:t>., якщо істота (побачив сімох однокласників)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Відмінювання складних </a:t>
            </a:r>
            <a:r>
              <a:rPr lang="uk-UA" dirty="0" err="1" smtClean="0"/>
              <a:t>числівників-</a:t>
            </a:r>
            <a:r>
              <a:rPr lang="uk-UA" dirty="0" smtClean="0"/>
              <a:t> назв десятків та сотень</a:t>
            </a:r>
            <a:endParaRPr lang="ru-RU" dirty="0"/>
          </a:p>
        </p:txBody>
      </p:sp>
      <p:pic>
        <p:nvPicPr>
          <p:cNvPr id="3074" name="Picture 2" descr="C:\Users\admin\Desktop\шестдеся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628800"/>
            <a:ext cx="6921198" cy="43215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Числівники 40, 90, 100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В усіх відмінках (крім </a:t>
            </a:r>
            <a:r>
              <a:rPr lang="uk-UA" dirty="0" err="1" smtClean="0"/>
              <a:t>Н.в</a:t>
            </a:r>
            <a:r>
              <a:rPr lang="uk-UA" dirty="0" smtClean="0"/>
              <a:t>. та </a:t>
            </a:r>
            <a:r>
              <a:rPr lang="uk-UA" dirty="0" err="1" smtClean="0"/>
              <a:t>Зн.в</a:t>
            </a:r>
            <a:r>
              <a:rPr lang="uk-UA" dirty="0" smtClean="0"/>
              <a:t>.) мають закінчення –а. </a:t>
            </a:r>
          </a:p>
          <a:p>
            <a:endParaRPr lang="uk-UA" dirty="0" smtClean="0"/>
          </a:p>
          <a:p>
            <a:pPr>
              <a:buNone/>
            </a:pPr>
            <a:r>
              <a:rPr lang="uk-UA" dirty="0" smtClean="0"/>
              <a:t>   Провідміняй усно числівники сорок, дев'яносто, сто.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Відмінювання дробових числівників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Чисельник (перша частина) </a:t>
            </a:r>
            <a:r>
              <a:rPr lang="uk-UA" dirty="0" err="1" smtClean="0"/>
              <a:t>відмін.як</a:t>
            </a:r>
            <a:r>
              <a:rPr lang="uk-UA" dirty="0" smtClean="0"/>
              <a:t> кількісний числівник, а </a:t>
            </a:r>
            <a:r>
              <a:rPr lang="uk-UA" dirty="0" err="1" smtClean="0"/>
              <a:t>знаменник-</a:t>
            </a:r>
            <a:r>
              <a:rPr lang="uk-UA" dirty="0" smtClean="0"/>
              <a:t> як порядковий. </a:t>
            </a:r>
          </a:p>
          <a:p>
            <a:pPr>
              <a:buNone/>
            </a:pPr>
            <a:r>
              <a:rPr lang="uk-UA" dirty="0" smtClean="0"/>
              <a:t>Усно провідміняй числівник дві третіх.</a:t>
            </a:r>
          </a:p>
          <a:p>
            <a:r>
              <a:rPr lang="uk-UA" dirty="0" smtClean="0"/>
              <a:t>Числівники </a:t>
            </a:r>
            <a:r>
              <a:rPr lang="uk-UA" i="1" dirty="0" smtClean="0"/>
              <a:t>півтора, півтори, півтораста </a:t>
            </a:r>
            <a:r>
              <a:rPr lang="uk-UA" dirty="0" smtClean="0"/>
              <a:t>не відмінюються! Півтораста воїнів.</a:t>
            </a:r>
          </a:p>
          <a:p>
            <a:pPr>
              <a:buNone/>
            </a:pPr>
            <a:r>
              <a:rPr lang="uk-UA" dirty="0" smtClean="0"/>
              <a:t>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Відмінювання збірних числівників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Збірні числівники </a:t>
            </a:r>
            <a:r>
              <a:rPr lang="uk-UA" i="1" dirty="0" smtClean="0"/>
              <a:t>двоє, троє, четверо</a:t>
            </a:r>
            <a:r>
              <a:rPr lang="uk-UA" dirty="0" smtClean="0"/>
              <a:t> і подібні в непрямих відмінках мають форми кількісних числівників два, три, чотири:</a:t>
            </a:r>
          </a:p>
          <a:p>
            <a:pPr>
              <a:buNone/>
            </a:pPr>
            <a:r>
              <a:rPr lang="uk-UA" dirty="0" smtClean="0"/>
              <a:t>Два </a:t>
            </a:r>
            <a:r>
              <a:rPr lang="uk-UA" dirty="0" err="1" smtClean="0"/>
              <a:t>хлопчики-</a:t>
            </a:r>
            <a:r>
              <a:rPr lang="uk-UA" dirty="0" smtClean="0"/>
              <a:t> двох хлопчиків</a:t>
            </a:r>
          </a:p>
          <a:p>
            <a:pPr>
              <a:buNone/>
            </a:pPr>
            <a:r>
              <a:rPr lang="uk-UA" dirty="0" smtClean="0"/>
              <a:t>Двоє </a:t>
            </a:r>
            <a:r>
              <a:rPr lang="uk-UA" dirty="0" err="1" smtClean="0"/>
              <a:t>хлопчиків-</a:t>
            </a:r>
            <a:r>
              <a:rPr lang="uk-UA" dirty="0" smtClean="0"/>
              <a:t> двох хлопчиків.</a:t>
            </a:r>
          </a:p>
          <a:p>
            <a:endParaRPr lang="uk-UA" dirty="0" smtClean="0"/>
          </a:p>
          <a:p>
            <a:r>
              <a:rPr lang="uk-UA" dirty="0" smtClean="0"/>
              <a:t>Збірні </a:t>
            </a:r>
            <a:r>
              <a:rPr lang="uk-UA" i="1" dirty="0" smtClean="0"/>
              <a:t>обидва, обидві </a:t>
            </a:r>
            <a:r>
              <a:rPr lang="uk-UA" dirty="0" smtClean="0"/>
              <a:t>відмін. як </a:t>
            </a:r>
            <a:r>
              <a:rPr lang="uk-UA" i="1" dirty="0" smtClean="0"/>
              <a:t>два.</a:t>
            </a:r>
          </a:p>
          <a:p>
            <a:pPr>
              <a:buNone/>
            </a:pPr>
            <a:r>
              <a:rPr lang="uk-UA" i="1" dirty="0" smtClean="0"/>
              <a:t>Два </a:t>
            </a:r>
            <a:r>
              <a:rPr lang="uk-UA" i="1" dirty="0" err="1" smtClean="0"/>
              <a:t>хлопчики-</a:t>
            </a:r>
            <a:r>
              <a:rPr lang="uk-UA" i="1" dirty="0" smtClean="0"/>
              <a:t> двох хлопчиків.</a:t>
            </a:r>
          </a:p>
          <a:p>
            <a:pPr>
              <a:buNone/>
            </a:pPr>
            <a:r>
              <a:rPr lang="uk-UA" i="1" dirty="0" smtClean="0"/>
              <a:t>Обидва </a:t>
            </a:r>
            <a:r>
              <a:rPr lang="uk-UA" i="1" dirty="0" err="1" smtClean="0"/>
              <a:t>хлопчики-</a:t>
            </a:r>
            <a:r>
              <a:rPr lang="uk-UA" i="1" dirty="0" smtClean="0"/>
              <a:t> </a:t>
            </a:r>
            <a:r>
              <a:rPr lang="uk-UA" i="1" dirty="0" err="1" smtClean="0"/>
              <a:t>обидвох</a:t>
            </a:r>
            <a:r>
              <a:rPr lang="uk-UA" i="1" dirty="0" smtClean="0"/>
              <a:t> хлопчиків.</a:t>
            </a:r>
          </a:p>
          <a:p>
            <a:pPr>
              <a:buNone/>
            </a:pPr>
            <a:r>
              <a:rPr lang="uk-UA" i="1" dirty="0" smtClean="0"/>
              <a:t>Дві </a:t>
            </a:r>
            <a:r>
              <a:rPr lang="uk-UA" i="1" dirty="0" err="1" smtClean="0"/>
              <a:t>дівчинки-</a:t>
            </a:r>
            <a:r>
              <a:rPr lang="uk-UA" i="1" dirty="0" smtClean="0"/>
              <a:t> двох дівчинок.</a:t>
            </a:r>
          </a:p>
          <a:p>
            <a:pPr>
              <a:buNone/>
            </a:pPr>
            <a:r>
              <a:rPr lang="uk-UA" i="1" dirty="0" smtClean="0"/>
              <a:t>Обидві </a:t>
            </a:r>
            <a:r>
              <a:rPr lang="uk-UA" i="1" dirty="0" err="1" smtClean="0"/>
              <a:t>дівчинки-</a:t>
            </a:r>
            <a:r>
              <a:rPr lang="uk-UA" i="1" dirty="0" smtClean="0"/>
              <a:t> </a:t>
            </a:r>
            <a:r>
              <a:rPr lang="uk-UA" i="1" dirty="0" err="1" smtClean="0"/>
              <a:t>обидвох</a:t>
            </a:r>
            <a:r>
              <a:rPr lang="uk-UA" i="1" dirty="0" smtClean="0"/>
              <a:t> дівчинок.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</TotalTime>
  <Words>235</Words>
  <Application>Microsoft Office PowerPoint</Application>
  <PresentationFormat>Екран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4" baseType="lpstr">
      <vt:lpstr>Century Schoolbook</vt:lpstr>
      <vt:lpstr>Wingdings</vt:lpstr>
      <vt:lpstr>Wingdings 2</vt:lpstr>
      <vt:lpstr>Эркер</vt:lpstr>
      <vt:lpstr>Відмінювання кількісних числівників</vt:lpstr>
      <vt:lpstr>Повтори!</vt:lpstr>
      <vt:lpstr>Відмінювання числівника один</vt:lpstr>
      <vt:lpstr>Відмінювання числівників два, три, чотири</vt:lpstr>
      <vt:lpstr>Зверни увагу!</vt:lpstr>
      <vt:lpstr>Відмінювання складних числівників- назв десятків та сотень</vt:lpstr>
      <vt:lpstr>Числівники 40, 90, 100</vt:lpstr>
      <vt:lpstr>Відмінювання дробових числівників</vt:lpstr>
      <vt:lpstr>Відмінювання збірних числівників</vt:lpstr>
      <vt:lpstr>Відмінювання складених числівників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Відмінювання кількісних числівників</dc:title>
  <dc:creator>admin</dc:creator>
  <cp:lastModifiedBy>Сергій Антонюк</cp:lastModifiedBy>
  <cp:revision>5</cp:revision>
  <dcterms:created xsi:type="dcterms:W3CDTF">2020-04-05T10:19:40Z</dcterms:created>
  <dcterms:modified xsi:type="dcterms:W3CDTF">2020-04-08T16:30:35Z</dcterms:modified>
</cp:coreProperties>
</file>